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6" r:id="rId11"/>
    <p:sldId id="267" r:id="rId12"/>
    <p:sldId id="268" r:id="rId13"/>
    <p:sldId id="269" r:id="rId14"/>
    <p:sldId id="270" r:id="rId15"/>
    <p:sldId id="276" r:id="rId16"/>
    <p:sldId id="277" r:id="rId17"/>
    <p:sldId id="278" r:id="rId18"/>
    <p:sldId id="279" r:id="rId19"/>
    <p:sldId id="280" r:id="rId20"/>
    <p:sldId id="281" r:id="rId21"/>
    <p:sldId id="284" r:id="rId22"/>
    <p:sldId id="285" r:id="rId23"/>
    <p:sldId id="286" r:id="rId24"/>
    <p:sldId id="287" r:id="rId25"/>
    <p:sldId id="295" r:id="rId26"/>
    <p:sldId id="296" r:id="rId27"/>
    <p:sldId id="297" r:id="rId28"/>
    <p:sldId id="307" r:id="rId29"/>
    <p:sldId id="304" r:id="rId30"/>
    <p:sldId id="305" r:id="rId31"/>
  </p:sldIdLst>
  <p:sldSz cx="19050000" cy="10706100"/>
  <p:notesSz cx="6858000" cy="9144000"/>
  <p:embeddedFontLst>
    <p:embeddedFont>
      <p:font typeface="Work Sans" pitchFamily="2" charset="77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4BCE3E-23F8-9E4B-ADB7-811262B3AF39}" v="12" dt="2025-08-06T15:25:37.1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 autoAdjust="0"/>
    <p:restoredTop sz="94589" autoAdjust="0"/>
  </p:normalViewPr>
  <p:slideViewPr>
    <p:cSldViewPr>
      <p:cViewPr varScale="1">
        <p:scale>
          <a:sx n="77" d="100"/>
          <a:sy n="77" d="100"/>
        </p:scale>
        <p:origin x="56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Fuchs Madine" userId="3ebccaac-fdb9-4128-84c4-eafda2f0b425" providerId="ADAL" clId="{2B4BCE3E-23F8-9E4B-ADB7-811262B3AF39}"/>
    <pc:docChg chg="undo custSel modSld">
      <pc:chgData name="Jennifer Fuchs Madine" userId="3ebccaac-fdb9-4128-84c4-eafda2f0b425" providerId="ADAL" clId="{2B4BCE3E-23F8-9E4B-ADB7-811262B3AF39}" dt="2025-08-06T15:26:42.498" v="69" actId="255"/>
      <pc:docMkLst>
        <pc:docMk/>
      </pc:docMkLst>
      <pc:sldChg chg="addSp delSp modSp mod">
        <pc:chgData name="Jennifer Fuchs Madine" userId="3ebccaac-fdb9-4128-84c4-eafda2f0b425" providerId="ADAL" clId="{2B4BCE3E-23F8-9E4B-ADB7-811262B3AF39}" dt="2025-08-06T15:26:42.498" v="69" actId="255"/>
        <pc:sldMkLst>
          <pc:docMk/>
          <pc:sldMk cId="0" sldId="256"/>
        </pc:sldMkLst>
        <pc:spChg chg="del">
          <ac:chgData name="Jennifer Fuchs Madine" userId="3ebccaac-fdb9-4128-84c4-eafda2f0b425" providerId="ADAL" clId="{2B4BCE3E-23F8-9E4B-ADB7-811262B3AF39}" dt="2025-08-06T15:21:55.797" v="0" actId="478"/>
          <ac:spMkLst>
            <pc:docMk/>
            <pc:sldMk cId="0" sldId="256"/>
            <ac:spMk id="2" creationId="{00000000-0000-0000-0000-000000000000}"/>
          </ac:spMkLst>
        </pc:spChg>
        <pc:spChg chg="mod">
          <ac:chgData name="Jennifer Fuchs Madine" userId="3ebccaac-fdb9-4128-84c4-eafda2f0b425" providerId="ADAL" clId="{2B4BCE3E-23F8-9E4B-ADB7-811262B3AF39}" dt="2025-08-06T15:26:42.498" v="69" actId="255"/>
          <ac:spMkLst>
            <pc:docMk/>
            <pc:sldMk cId="0" sldId="256"/>
            <ac:spMk id="4" creationId="{00000000-0000-0000-0000-000000000000}"/>
          </ac:spMkLst>
        </pc:spChg>
        <pc:picChg chg="add mod">
          <ac:chgData name="Jennifer Fuchs Madine" userId="3ebccaac-fdb9-4128-84c4-eafda2f0b425" providerId="ADAL" clId="{2B4BCE3E-23F8-9E4B-ADB7-811262B3AF39}" dt="2025-08-06T15:22:36.216" v="31" actId="1038"/>
          <ac:picMkLst>
            <pc:docMk/>
            <pc:sldMk cId="0" sldId="256"/>
            <ac:picMk id="7" creationId="{0449BA4E-C9B7-CFBD-2486-10C03738593A}"/>
          </ac:picMkLst>
        </pc:picChg>
      </pc:sldChg>
      <pc:sldChg chg="modSp mod">
        <pc:chgData name="Jennifer Fuchs Madine" userId="3ebccaac-fdb9-4128-84c4-eafda2f0b425" providerId="ADAL" clId="{2B4BCE3E-23F8-9E4B-ADB7-811262B3AF39}" dt="2025-08-06T15:26:28.653" v="67" actId="1076"/>
        <pc:sldMkLst>
          <pc:docMk/>
          <pc:sldMk cId="0" sldId="257"/>
        </pc:sldMkLst>
        <pc:spChg chg="mod">
          <ac:chgData name="Jennifer Fuchs Madine" userId="3ebccaac-fdb9-4128-84c4-eafda2f0b425" providerId="ADAL" clId="{2B4BCE3E-23F8-9E4B-ADB7-811262B3AF39}" dt="2025-08-06T15:26:28.653" v="67" actId="1076"/>
          <ac:spMkLst>
            <pc:docMk/>
            <pc:sldMk cId="0" sldId="257"/>
            <ac:spMk id="2" creationId="{00000000-0000-0000-0000-000000000000}"/>
          </ac:spMkLst>
        </pc:spChg>
      </pc:sldChg>
      <pc:sldChg chg="modSp mod">
        <pc:chgData name="Jennifer Fuchs Madine" userId="3ebccaac-fdb9-4128-84c4-eafda2f0b425" providerId="ADAL" clId="{2B4BCE3E-23F8-9E4B-ADB7-811262B3AF39}" dt="2025-08-06T15:26:24.038" v="66" actId="1076"/>
        <pc:sldMkLst>
          <pc:docMk/>
          <pc:sldMk cId="0" sldId="266"/>
        </pc:sldMkLst>
        <pc:spChg chg="mod">
          <ac:chgData name="Jennifer Fuchs Madine" userId="3ebccaac-fdb9-4128-84c4-eafda2f0b425" providerId="ADAL" clId="{2B4BCE3E-23F8-9E4B-ADB7-811262B3AF39}" dt="2025-08-06T15:26:24.038" v="66" actId="1076"/>
          <ac:spMkLst>
            <pc:docMk/>
            <pc:sldMk cId="0" sldId="266"/>
            <ac:spMk id="2" creationId="{00000000-0000-0000-0000-000000000000}"/>
          </ac:spMkLst>
        </pc:spChg>
      </pc:sldChg>
      <pc:sldChg chg="modSp mod">
        <pc:chgData name="Jennifer Fuchs Madine" userId="3ebccaac-fdb9-4128-84c4-eafda2f0b425" providerId="ADAL" clId="{2B4BCE3E-23F8-9E4B-ADB7-811262B3AF39}" dt="2025-08-06T15:26:17.894" v="65" actId="1076"/>
        <pc:sldMkLst>
          <pc:docMk/>
          <pc:sldMk cId="0" sldId="276"/>
        </pc:sldMkLst>
        <pc:spChg chg="mod">
          <ac:chgData name="Jennifer Fuchs Madine" userId="3ebccaac-fdb9-4128-84c4-eafda2f0b425" providerId="ADAL" clId="{2B4BCE3E-23F8-9E4B-ADB7-811262B3AF39}" dt="2025-08-06T15:26:17.894" v="65" actId="1076"/>
          <ac:spMkLst>
            <pc:docMk/>
            <pc:sldMk cId="0" sldId="276"/>
            <ac:spMk id="2" creationId="{00000000-0000-0000-0000-000000000000}"/>
          </ac:spMkLst>
        </pc:spChg>
      </pc:sldChg>
      <pc:sldChg chg="modSp mod">
        <pc:chgData name="Jennifer Fuchs Madine" userId="3ebccaac-fdb9-4128-84c4-eafda2f0b425" providerId="ADAL" clId="{2B4BCE3E-23F8-9E4B-ADB7-811262B3AF39}" dt="2025-08-06T15:26:12.958" v="64" actId="1076"/>
        <pc:sldMkLst>
          <pc:docMk/>
          <pc:sldMk cId="0" sldId="284"/>
        </pc:sldMkLst>
        <pc:spChg chg="mod">
          <ac:chgData name="Jennifer Fuchs Madine" userId="3ebccaac-fdb9-4128-84c4-eafda2f0b425" providerId="ADAL" clId="{2B4BCE3E-23F8-9E4B-ADB7-811262B3AF39}" dt="2025-08-06T15:26:12.958" v="64" actId="1076"/>
          <ac:spMkLst>
            <pc:docMk/>
            <pc:sldMk cId="0" sldId="284"/>
            <ac:spMk id="2" creationId="{00000000-0000-0000-0000-000000000000}"/>
          </ac:spMkLst>
        </pc:spChg>
      </pc:sldChg>
      <pc:sldChg chg="modSp mod">
        <pc:chgData name="Jennifer Fuchs Madine" userId="3ebccaac-fdb9-4128-84c4-eafda2f0b425" providerId="ADAL" clId="{2B4BCE3E-23F8-9E4B-ADB7-811262B3AF39}" dt="2025-08-06T15:26:07.662" v="63" actId="1076"/>
        <pc:sldMkLst>
          <pc:docMk/>
          <pc:sldMk cId="0" sldId="295"/>
        </pc:sldMkLst>
        <pc:spChg chg="mod">
          <ac:chgData name="Jennifer Fuchs Madine" userId="3ebccaac-fdb9-4128-84c4-eafda2f0b425" providerId="ADAL" clId="{2B4BCE3E-23F8-9E4B-ADB7-811262B3AF39}" dt="2025-08-06T15:26:07.662" v="63" actId="1076"/>
          <ac:spMkLst>
            <pc:docMk/>
            <pc:sldMk cId="0" sldId="295"/>
            <ac:spMk id="2" creationId="{00000000-0000-0000-0000-000000000000}"/>
          </ac:spMkLst>
        </pc:spChg>
      </pc:sldChg>
      <pc:sldChg chg="modSp mod">
        <pc:chgData name="Jennifer Fuchs Madine" userId="3ebccaac-fdb9-4128-84c4-eafda2f0b425" providerId="ADAL" clId="{2B4BCE3E-23F8-9E4B-ADB7-811262B3AF39}" dt="2025-08-06T15:26:00.582" v="62" actId="1076"/>
        <pc:sldMkLst>
          <pc:docMk/>
          <pc:sldMk cId="0" sldId="304"/>
        </pc:sldMkLst>
        <pc:spChg chg="mod">
          <ac:chgData name="Jennifer Fuchs Madine" userId="3ebccaac-fdb9-4128-84c4-eafda2f0b425" providerId="ADAL" clId="{2B4BCE3E-23F8-9E4B-ADB7-811262B3AF39}" dt="2025-08-06T15:26:00.582" v="62" actId="1076"/>
          <ac:spMkLst>
            <pc:docMk/>
            <pc:sldMk cId="0" sldId="304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75734" y="8873985"/>
            <a:ext cx="1158213" cy="1158213"/>
          </a:xfrm>
          <a:custGeom>
            <a:avLst/>
            <a:gdLst/>
            <a:ahLst/>
            <a:cxnLst/>
            <a:rect l="l" t="t" r="r" b="b"/>
            <a:pathLst>
              <a:path w="1158213" h="1158213">
                <a:moveTo>
                  <a:pt x="0" y="0"/>
                </a:moveTo>
                <a:lnTo>
                  <a:pt x="1158214" y="0"/>
                </a:lnTo>
                <a:lnTo>
                  <a:pt x="1158214" y="1158214"/>
                </a:lnTo>
                <a:lnTo>
                  <a:pt x="0" y="11582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033948" y="2727298"/>
            <a:ext cx="10466976" cy="2182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81"/>
              </a:lnSpc>
            </a:pPr>
            <a:r>
              <a:rPr lang="gd-GB" sz="6500" dirty="0">
                <a:latin typeface="Work Sans" pitchFamily="2" charset="77"/>
              </a:rPr>
              <a:t>Fionn Finity agus </a:t>
            </a:r>
          </a:p>
          <a:p>
            <a:pPr>
              <a:lnSpc>
                <a:spcPts val="8781"/>
              </a:lnSpc>
            </a:pPr>
            <a:r>
              <a:rPr lang="gd-GB" sz="6500" dirty="0">
                <a:latin typeface="Work Sans" pitchFamily="2" charset="77"/>
              </a:rPr>
              <a:t>Slighe Matamataig an Sù </a:t>
            </a:r>
            <a:endParaRPr lang="en-US" sz="6500" dirty="0">
              <a:solidFill>
                <a:srgbClr val="000000"/>
              </a:solidFill>
              <a:latin typeface="Work Sans" pitchFamily="2" charset="77"/>
              <a:ea typeface="Work Sans"/>
              <a:cs typeface="Work Sans"/>
              <a:sym typeface="Work Sans"/>
            </a:endParaRPr>
          </a:p>
        </p:txBody>
      </p:sp>
      <p:pic>
        <p:nvPicPr>
          <p:cNvPr id="6" name="Picture 5" descr="Cartoon character with glasses&#10;&#10;AI-generated content may be incorrect.">
            <a:extLst>
              <a:ext uri="{FF2B5EF4-FFF2-40B4-BE49-F238E27FC236}">
                <a16:creationId xmlns:a16="http://schemas.microsoft.com/office/drawing/2014/main" id="{5662C900-E183-81B7-FE7D-B0E63964DF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0375" y="4476288"/>
            <a:ext cx="6223000" cy="6197600"/>
          </a:xfrm>
          <a:prstGeom prst="rect">
            <a:avLst/>
          </a:prstGeom>
        </p:spPr>
      </p:pic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449BA4E-C9B7-CFBD-2486-10C037385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4437" y="6953250"/>
            <a:ext cx="14062037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ChangeAspect="1"/>
          </p:cNvSpPr>
          <p:nvPr/>
        </p:nvSpPr>
        <p:spPr>
          <a:xfrm>
            <a:off x="5992509" y="644755"/>
            <a:ext cx="7064981" cy="9416590"/>
          </a:xfrm>
          <a:custGeom>
            <a:avLst/>
            <a:gdLst/>
            <a:ahLst/>
            <a:cxnLst/>
            <a:rect l="l" t="t" r="r" b="b"/>
            <a:pathLst>
              <a:path w="8036719" h="10715625">
                <a:moveTo>
                  <a:pt x="0" y="0"/>
                </a:moveTo>
                <a:lnTo>
                  <a:pt x="8036718" y="0"/>
                </a:lnTo>
                <a:lnTo>
                  <a:pt x="8036718" y="10715625"/>
                </a:lnTo>
                <a:lnTo>
                  <a:pt x="0" y="1071562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80498" y="1859448"/>
            <a:ext cx="4666763" cy="6996729"/>
          </a:xfrm>
          <a:custGeom>
            <a:avLst/>
            <a:gdLst/>
            <a:ahLst/>
            <a:cxnLst/>
            <a:rect l="l" t="t" r="r" b="b"/>
            <a:pathLst>
              <a:path w="4666763" h="6996729">
                <a:moveTo>
                  <a:pt x="0" y="0"/>
                </a:moveTo>
                <a:lnTo>
                  <a:pt x="4666763" y="0"/>
                </a:lnTo>
                <a:lnTo>
                  <a:pt x="4666763" y="6996729"/>
                </a:lnTo>
                <a:lnTo>
                  <a:pt x="0" y="69967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826701" y="1859448"/>
            <a:ext cx="4666763" cy="6996729"/>
          </a:xfrm>
          <a:custGeom>
            <a:avLst/>
            <a:gdLst/>
            <a:ahLst/>
            <a:cxnLst/>
            <a:rect l="l" t="t" r="r" b="b"/>
            <a:pathLst>
              <a:path w="4666763" h="6996729">
                <a:moveTo>
                  <a:pt x="0" y="0"/>
                </a:moveTo>
                <a:lnTo>
                  <a:pt x="4666764" y="0"/>
                </a:lnTo>
                <a:lnTo>
                  <a:pt x="4666764" y="6996729"/>
                </a:lnTo>
                <a:lnTo>
                  <a:pt x="0" y="69967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42445" y="3905250"/>
            <a:ext cx="10165110" cy="249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GB" sz="15000" dirty="0" err="1">
                <a:latin typeface="Work Sans" pitchFamily="2" charset="77"/>
              </a:rPr>
              <a:t>Caibideil</a:t>
            </a:r>
            <a:r>
              <a:rPr lang="en-US" sz="15000" dirty="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ChangeAspect="1"/>
          </p:cNvSpPr>
          <p:nvPr/>
        </p:nvSpPr>
        <p:spPr>
          <a:xfrm>
            <a:off x="2399707" y="315244"/>
            <a:ext cx="14250586" cy="10075611"/>
          </a:xfrm>
          <a:custGeom>
            <a:avLst/>
            <a:gdLst/>
            <a:ahLst/>
            <a:cxnLst/>
            <a:rect l="l" t="t" r="r" b="b"/>
            <a:pathLst>
              <a:path w="15155801" h="10715625">
                <a:moveTo>
                  <a:pt x="0" y="0"/>
                </a:moveTo>
                <a:lnTo>
                  <a:pt x="15155802" y="0"/>
                </a:lnTo>
                <a:lnTo>
                  <a:pt x="15155802" y="10715625"/>
                </a:lnTo>
                <a:lnTo>
                  <a:pt x="0" y="10715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8318526">
            <a:off x="10848246" y="2673772"/>
            <a:ext cx="1069606" cy="488008"/>
          </a:xfrm>
          <a:custGeom>
            <a:avLst/>
            <a:gdLst/>
            <a:ahLst/>
            <a:cxnLst/>
            <a:rect l="l" t="t" r="r" b="b"/>
            <a:pathLst>
              <a:path w="1069606" h="488008">
                <a:moveTo>
                  <a:pt x="0" y="0"/>
                </a:moveTo>
                <a:lnTo>
                  <a:pt x="1069606" y="0"/>
                </a:lnTo>
                <a:lnTo>
                  <a:pt x="1069606" y="488008"/>
                </a:lnTo>
                <a:lnTo>
                  <a:pt x="0" y="488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a fence&#10;&#10;AI-generated content may be incorrect.">
            <a:extLst>
              <a:ext uri="{FF2B5EF4-FFF2-40B4-BE49-F238E27FC236}">
                <a16:creationId xmlns:a16="http://schemas.microsoft.com/office/drawing/2014/main" id="{238ECDC5-7FCB-86D6-4267-A33AA61DB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718" y="1384300"/>
            <a:ext cx="10588563" cy="7937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cat&#10;&#10;AI-generated content may be incorrect.">
            <a:extLst>
              <a:ext uri="{FF2B5EF4-FFF2-40B4-BE49-F238E27FC236}">
                <a16:creationId xmlns:a16="http://schemas.microsoft.com/office/drawing/2014/main" id="{D9E4EFDF-9DDE-15E3-3CF7-E5C10643D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1625917"/>
            <a:ext cx="13868400" cy="74542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r of yellow and brown moth on a leaf&#10;&#10;AI-generated content may be incorrect.">
            <a:extLst>
              <a:ext uri="{FF2B5EF4-FFF2-40B4-BE49-F238E27FC236}">
                <a16:creationId xmlns:a16="http://schemas.microsoft.com/office/drawing/2014/main" id="{55A075FC-5461-03C6-D795-D81936183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148064"/>
            <a:ext cx="8763000" cy="6409972"/>
          </a:xfrm>
          <a:prstGeom prst="rect">
            <a:avLst/>
          </a:prstGeom>
        </p:spPr>
      </p:pic>
      <p:pic>
        <p:nvPicPr>
          <p:cNvPr id="7" name="Picture 6" descr="A close up of a bee&#10;&#10;AI-generated content may be incorrect.">
            <a:extLst>
              <a:ext uri="{FF2B5EF4-FFF2-40B4-BE49-F238E27FC236}">
                <a16:creationId xmlns:a16="http://schemas.microsoft.com/office/drawing/2014/main" id="{813B375C-4423-08EE-8FA8-3996D5BFB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801" y="2148064"/>
            <a:ext cx="8902739" cy="640997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4964" y="2046897"/>
            <a:ext cx="4420072" cy="6621831"/>
          </a:xfrm>
          <a:custGeom>
            <a:avLst/>
            <a:gdLst/>
            <a:ahLst/>
            <a:cxnLst/>
            <a:rect l="l" t="t" r="r" b="b"/>
            <a:pathLst>
              <a:path w="4420072" h="6621831">
                <a:moveTo>
                  <a:pt x="0" y="0"/>
                </a:moveTo>
                <a:lnTo>
                  <a:pt x="4420072" y="0"/>
                </a:lnTo>
                <a:lnTo>
                  <a:pt x="4420072" y="6621831"/>
                </a:lnTo>
                <a:lnTo>
                  <a:pt x="0" y="662183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79119" y="3905250"/>
            <a:ext cx="10291762" cy="249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GB" sz="15000" dirty="0" err="1">
                <a:latin typeface="Work Sans" pitchFamily="2" charset="77"/>
              </a:rPr>
              <a:t>Caibideil</a:t>
            </a:r>
            <a:r>
              <a:rPr lang="en-US" sz="15000" dirty="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ChangeAspect="1"/>
          </p:cNvSpPr>
          <p:nvPr/>
        </p:nvSpPr>
        <p:spPr>
          <a:xfrm>
            <a:off x="2252977" y="211503"/>
            <a:ext cx="14544046" cy="10283094"/>
          </a:xfrm>
          <a:custGeom>
            <a:avLst/>
            <a:gdLst/>
            <a:ahLst/>
            <a:cxnLst/>
            <a:rect l="l" t="t" r="r" b="b"/>
            <a:pathLst>
              <a:path w="15155801" h="10715625">
                <a:moveTo>
                  <a:pt x="0" y="0"/>
                </a:moveTo>
                <a:lnTo>
                  <a:pt x="15155802" y="0"/>
                </a:lnTo>
                <a:lnTo>
                  <a:pt x="15155802" y="10715625"/>
                </a:lnTo>
                <a:lnTo>
                  <a:pt x="0" y="10715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9941905">
            <a:off x="13607301" y="4486998"/>
            <a:ext cx="1069606" cy="488008"/>
          </a:xfrm>
          <a:custGeom>
            <a:avLst/>
            <a:gdLst/>
            <a:ahLst/>
            <a:cxnLst/>
            <a:rect l="l" t="t" r="r" b="b"/>
            <a:pathLst>
              <a:path w="1069606" h="488008">
                <a:moveTo>
                  <a:pt x="0" y="0"/>
                </a:moveTo>
                <a:lnTo>
                  <a:pt x="1069605" y="0"/>
                </a:lnTo>
                <a:lnTo>
                  <a:pt x="1069605" y="488008"/>
                </a:lnTo>
                <a:lnTo>
                  <a:pt x="0" y="488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19612" y="3905250"/>
            <a:ext cx="10010775" cy="2504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GB" sz="14500" dirty="0" err="1">
                <a:latin typeface="Work Sans" pitchFamily="2" charset="77"/>
              </a:rPr>
              <a:t>Caibideil</a:t>
            </a:r>
            <a:r>
              <a:rPr lang="en-GB" sz="14500" b="1" dirty="0"/>
              <a:t> </a:t>
            </a:r>
            <a:r>
              <a:rPr lang="en-US" sz="14500" dirty="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a wall&#10;&#10;AI-generated content may be incorrect.">
            <a:extLst>
              <a:ext uri="{FF2B5EF4-FFF2-40B4-BE49-F238E27FC236}">
                <a16:creationId xmlns:a16="http://schemas.microsoft.com/office/drawing/2014/main" id="{FC2BD179-CC63-7919-7711-277DBF505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705" y="781050"/>
            <a:ext cx="10914589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80498" y="1859448"/>
            <a:ext cx="4666763" cy="6996729"/>
          </a:xfrm>
          <a:custGeom>
            <a:avLst/>
            <a:gdLst/>
            <a:ahLst/>
            <a:cxnLst/>
            <a:rect l="l" t="t" r="r" b="b"/>
            <a:pathLst>
              <a:path w="4666763" h="6996729">
                <a:moveTo>
                  <a:pt x="0" y="0"/>
                </a:moveTo>
                <a:lnTo>
                  <a:pt x="4666763" y="0"/>
                </a:lnTo>
                <a:lnTo>
                  <a:pt x="4666763" y="6996729"/>
                </a:lnTo>
                <a:lnTo>
                  <a:pt x="0" y="69967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826701" y="1859448"/>
            <a:ext cx="4666763" cy="6996729"/>
          </a:xfrm>
          <a:custGeom>
            <a:avLst/>
            <a:gdLst/>
            <a:ahLst/>
            <a:cxnLst/>
            <a:rect l="l" t="t" r="r" b="b"/>
            <a:pathLst>
              <a:path w="4666763" h="6996729">
                <a:moveTo>
                  <a:pt x="0" y="0"/>
                </a:moveTo>
                <a:lnTo>
                  <a:pt x="4666764" y="0"/>
                </a:lnTo>
                <a:lnTo>
                  <a:pt x="4666764" y="6996729"/>
                </a:lnTo>
                <a:lnTo>
                  <a:pt x="0" y="69967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94807" y="3905250"/>
            <a:ext cx="10460386" cy="249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GB" sz="15000" dirty="0" err="1">
                <a:latin typeface="Work Sans" pitchFamily="2" charset="77"/>
              </a:rPr>
              <a:t>Caibideil</a:t>
            </a:r>
            <a:r>
              <a:rPr lang="en-US" sz="15000" dirty="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5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ChangeAspect="1"/>
          </p:cNvSpPr>
          <p:nvPr/>
        </p:nvSpPr>
        <p:spPr>
          <a:xfrm>
            <a:off x="2252320" y="211037"/>
            <a:ext cx="14545360" cy="10284025"/>
          </a:xfrm>
          <a:custGeom>
            <a:avLst/>
            <a:gdLst/>
            <a:ahLst/>
            <a:cxnLst/>
            <a:rect l="l" t="t" r="r" b="b"/>
            <a:pathLst>
              <a:path w="15204639" h="10750155">
                <a:moveTo>
                  <a:pt x="0" y="0"/>
                </a:moveTo>
                <a:lnTo>
                  <a:pt x="15204638" y="0"/>
                </a:lnTo>
                <a:lnTo>
                  <a:pt x="15204638" y="10750155"/>
                </a:lnTo>
                <a:lnTo>
                  <a:pt x="0" y="107501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970061">
            <a:off x="9837533" y="5514723"/>
            <a:ext cx="1069606" cy="488008"/>
          </a:xfrm>
          <a:custGeom>
            <a:avLst/>
            <a:gdLst/>
            <a:ahLst/>
            <a:cxnLst/>
            <a:rect l="l" t="t" r="r" b="b"/>
            <a:pathLst>
              <a:path w="1069606" h="488008">
                <a:moveTo>
                  <a:pt x="0" y="0"/>
                </a:moveTo>
                <a:lnTo>
                  <a:pt x="1069606" y="0"/>
                </a:lnTo>
                <a:lnTo>
                  <a:pt x="1069606" y="488008"/>
                </a:lnTo>
                <a:lnTo>
                  <a:pt x="0" y="488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>
            <a:spLocks noChangeAspect="1"/>
          </p:cNvSpPr>
          <p:nvPr/>
        </p:nvSpPr>
        <p:spPr>
          <a:xfrm>
            <a:off x="9640332" y="1910149"/>
            <a:ext cx="9181068" cy="6885801"/>
          </a:xfrm>
          <a:custGeom>
            <a:avLst/>
            <a:gdLst/>
            <a:ahLst/>
            <a:cxnLst/>
            <a:rect l="l" t="t" r="r" b="b"/>
            <a:pathLst>
              <a:path w="9434037" h="7075528">
                <a:moveTo>
                  <a:pt x="0" y="0"/>
                </a:moveTo>
                <a:lnTo>
                  <a:pt x="9434037" y="0"/>
                </a:lnTo>
                <a:lnTo>
                  <a:pt x="9434037" y="7075527"/>
                </a:lnTo>
                <a:lnTo>
                  <a:pt x="0" y="70755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A cartoon character in front of a sign&#10;&#10;AI-generated content may be incorrect.">
            <a:extLst>
              <a:ext uri="{FF2B5EF4-FFF2-40B4-BE49-F238E27FC236}">
                <a16:creationId xmlns:a16="http://schemas.microsoft.com/office/drawing/2014/main" id="{23180715-DC33-9FFA-848E-A53546D9D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62" y="1891791"/>
            <a:ext cx="9193038" cy="690415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etter&#10;&#10;AI-generated content may be incorrect.">
            <a:extLst>
              <a:ext uri="{FF2B5EF4-FFF2-40B4-BE49-F238E27FC236}">
                <a16:creationId xmlns:a16="http://schemas.microsoft.com/office/drawing/2014/main" id="{6F67CA90-6D89-C17F-907B-73A3DFA692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212" y="1825625"/>
            <a:ext cx="13291575" cy="705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91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32311" y="3752850"/>
            <a:ext cx="12185377" cy="2482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GB" sz="14500" dirty="0" err="1">
                <a:latin typeface="Work Sans" pitchFamily="2" charset="77"/>
              </a:rPr>
              <a:t>Crìoch-sgeòil</a:t>
            </a:r>
            <a:endParaRPr lang="en-US" sz="14500" dirty="0">
              <a:solidFill>
                <a:srgbClr val="000000"/>
              </a:solidFill>
              <a:latin typeface="Work Sans" pitchFamily="2" charset="77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ChangeAspect="1"/>
          </p:cNvSpPr>
          <p:nvPr/>
        </p:nvSpPr>
        <p:spPr>
          <a:xfrm>
            <a:off x="609600" y="3870865"/>
            <a:ext cx="17830800" cy="2964370"/>
          </a:xfrm>
          <a:custGeom>
            <a:avLst/>
            <a:gdLst/>
            <a:ahLst/>
            <a:cxnLst/>
            <a:rect l="l" t="t" r="r" b="b"/>
            <a:pathLst>
              <a:path w="19050000" h="3167062">
                <a:moveTo>
                  <a:pt x="0" y="0"/>
                </a:moveTo>
                <a:lnTo>
                  <a:pt x="19050000" y="0"/>
                </a:lnTo>
                <a:lnTo>
                  <a:pt x="19050000" y="3167063"/>
                </a:lnTo>
                <a:lnTo>
                  <a:pt x="0" y="31670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irs leading to a building&#10;&#10;AI-generated content may be incorrect.">
            <a:extLst>
              <a:ext uri="{FF2B5EF4-FFF2-40B4-BE49-F238E27FC236}">
                <a16:creationId xmlns:a16="http://schemas.microsoft.com/office/drawing/2014/main" id="{683A68E9-F0D0-EB7E-620B-77D084539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100" y="1190625"/>
            <a:ext cx="11099800" cy="83248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ChangeAspect="1"/>
          </p:cNvSpPr>
          <p:nvPr/>
        </p:nvSpPr>
        <p:spPr>
          <a:xfrm>
            <a:off x="2704890" y="531018"/>
            <a:ext cx="13640219" cy="9644063"/>
          </a:xfrm>
          <a:custGeom>
            <a:avLst/>
            <a:gdLst/>
            <a:ahLst/>
            <a:cxnLst/>
            <a:rect l="l" t="t" r="r" b="b"/>
            <a:pathLst>
              <a:path w="15155801" h="10715625">
                <a:moveTo>
                  <a:pt x="0" y="0"/>
                </a:moveTo>
                <a:lnTo>
                  <a:pt x="15155802" y="0"/>
                </a:lnTo>
                <a:lnTo>
                  <a:pt x="15155802" y="10715625"/>
                </a:lnTo>
                <a:lnTo>
                  <a:pt x="0" y="10715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429024">
            <a:off x="4472589" y="4329033"/>
            <a:ext cx="1069606" cy="488008"/>
          </a:xfrm>
          <a:custGeom>
            <a:avLst/>
            <a:gdLst/>
            <a:ahLst/>
            <a:cxnLst/>
            <a:rect l="l" t="t" r="r" b="b"/>
            <a:pathLst>
              <a:path w="1069606" h="488008">
                <a:moveTo>
                  <a:pt x="0" y="0"/>
                </a:moveTo>
                <a:lnTo>
                  <a:pt x="1069606" y="0"/>
                </a:lnTo>
                <a:lnTo>
                  <a:pt x="1069606" y="488008"/>
                </a:lnTo>
                <a:lnTo>
                  <a:pt x="0" y="488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ChangeAspect="1"/>
          </p:cNvSpPr>
          <p:nvPr/>
        </p:nvSpPr>
        <p:spPr>
          <a:xfrm>
            <a:off x="3095625" y="531018"/>
            <a:ext cx="12858749" cy="9644063"/>
          </a:xfrm>
          <a:custGeom>
            <a:avLst/>
            <a:gdLst/>
            <a:ahLst/>
            <a:cxnLst/>
            <a:rect l="l" t="t" r="r" b="b"/>
            <a:pathLst>
              <a:path w="14287500" h="10715625">
                <a:moveTo>
                  <a:pt x="0" y="0"/>
                </a:moveTo>
                <a:lnTo>
                  <a:pt x="14287500" y="0"/>
                </a:lnTo>
                <a:lnTo>
                  <a:pt x="14287500" y="10715625"/>
                </a:lnTo>
                <a:lnTo>
                  <a:pt x="0" y="10715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80498" y="1859448"/>
            <a:ext cx="4666763" cy="6996729"/>
          </a:xfrm>
          <a:custGeom>
            <a:avLst/>
            <a:gdLst/>
            <a:ahLst/>
            <a:cxnLst/>
            <a:rect l="l" t="t" r="r" b="b"/>
            <a:pathLst>
              <a:path w="4666763" h="6996729">
                <a:moveTo>
                  <a:pt x="0" y="0"/>
                </a:moveTo>
                <a:lnTo>
                  <a:pt x="4666763" y="0"/>
                </a:lnTo>
                <a:lnTo>
                  <a:pt x="4666763" y="6996729"/>
                </a:lnTo>
                <a:lnTo>
                  <a:pt x="0" y="69967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826701" y="1859448"/>
            <a:ext cx="4666763" cy="6996729"/>
          </a:xfrm>
          <a:custGeom>
            <a:avLst/>
            <a:gdLst/>
            <a:ahLst/>
            <a:cxnLst/>
            <a:rect l="l" t="t" r="r" b="b"/>
            <a:pathLst>
              <a:path w="4666763" h="6996729">
                <a:moveTo>
                  <a:pt x="0" y="0"/>
                </a:moveTo>
                <a:lnTo>
                  <a:pt x="4666764" y="0"/>
                </a:lnTo>
                <a:lnTo>
                  <a:pt x="4666764" y="6996729"/>
                </a:lnTo>
                <a:lnTo>
                  <a:pt x="0" y="69967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88631" y="3905250"/>
            <a:ext cx="10472738" cy="2521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GB" sz="15000" dirty="0" err="1">
                <a:latin typeface="Work Sans" pitchFamily="2" charset="77"/>
              </a:rPr>
              <a:t>Caibideil</a:t>
            </a:r>
            <a:r>
              <a:rPr lang="en-GB" sz="15000" b="1" dirty="0"/>
              <a:t> </a:t>
            </a:r>
            <a:r>
              <a:rPr lang="en-US" sz="15000" dirty="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ChangeAspect="1"/>
          </p:cNvSpPr>
          <p:nvPr/>
        </p:nvSpPr>
        <p:spPr>
          <a:xfrm>
            <a:off x="2667798" y="531018"/>
            <a:ext cx="13640219" cy="9644063"/>
          </a:xfrm>
          <a:custGeom>
            <a:avLst/>
            <a:gdLst/>
            <a:ahLst/>
            <a:cxnLst/>
            <a:rect l="l" t="t" r="r" b="b"/>
            <a:pathLst>
              <a:path w="15155801" h="10715625">
                <a:moveTo>
                  <a:pt x="0" y="0"/>
                </a:moveTo>
                <a:lnTo>
                  <a:pt x="15155802" y="0"/>
                </a:lnTo>
                <a:lnTo>
                  <a:pt x="15155802" y="10715625"/>
                </a:lnTo>
                <a:lnTo>
                  <a:pt x="0" y="10715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700000">
            <a:off x="8440505" y="1316346"/>
            <a:ext cx="1069606" cy="488008"/>
          </a:xfrm>
          <a:custGeom>
            <a:avLst/>
            <a:gdLst/>
            <a:ahLst/>
            <a:cxnLst/>
            <a:rect l="l" t="t" r="r" b="b"/>
            <a:pathLst>
              <a:path w="1069606" h="488008">
                <a:moveTo>
                  <a:pt x="0" y="0"/>
                </a:moveTo>
                <a:lnTo>
                  <a:pt x="1069606" y="0"/>
                </a:lnTo>
                <a:lnTo>
                  <a:pt x="1069606" y="488008"/>
                </a:lnTo>
                <a:lnTo>
                  <a:pt x="0" y="488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uple of giraffes standing in a field&#10;&#10;AI-generated content may be incorrect.">
            <a:extLst>
              <a:ext uri="{FF2B5EF4-FFF2-40B4-BE49-F238E27FC236}">
                <a16:creationId xmlns:a16="http://schemas.microsoft.com/office/drawing/2014/main" id="{759B0DAB-6719-82D0-A66F-C0EF8CE7F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550" y="1428750"/>
            <a:ext cx="11772900" cy="7848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d93af6e-f5a9-4978-bbe0-738ec86b3625" xsi:nil="true"/>
    <lcf76f155ced4ddcb4097134ff3c332f xmlns="fa0e4497-3b6e-46c5-ba7a-e6493251689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B377279DA1F74EB59472887FDF0194" ma:contentTypeVersion="19" ma:contentTypeDescription="Create a new document." ma:contentTypeScope="" ma:versionID="55e61aa4ec09c96f59c4b671333ee4f0">
  <xsd:schema xmlns:xsd="http://www.w3.org/2001/XMLSchema" xmlns:xs="http://www.w3.org/2001/XMLSchema" xmlns:p="http://schemas.microsoft.com/office/2006/metadata/properties" xmlns:ns2="fa0e4497-3b6e-46c5-ba7a-e6493251689d" xmlns:ns3="73d83fe1-b1d9-4c63-96e8-1376c7cbbf8c" xmlns:ns4="dd93af6e-f5a9-4978-bbe0-738ec86b3625" targetNamespace="http://schemas.microsoft.com/office/2006/metadata/properties" ma:root="true" ma:fieldsID="86618f793ebdcb558e155a714c7c2087" ns2:_="" ns3:_="" ns4:_="">
    <xsd:import namespace="fa0e4497-3b6e-46c5-ba7a-e6493251689d"/>
    <xsd:import namespace="73d83fe1-b1d9-4c63-96e8-1376c7cbbf8c"/>
    <xsd:import namespace="dd93af6e-f5a9-4978-bbe0-738ec86b36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0e4497-3b6e-46c5-ba7a-e649325168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6425a57-0ff4-4ffb-a787-0f07631a80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d83fe1-b1d9-4c63-96e8-1376c7cbbf8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93af6e-f5a9-4978-bbe0-738ec86b3625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c83ad0d-bd67-4540-b3f0-9ab69244e116}" ma:internalName="TaxCatchAll" ma:showField="CatchAllData" ma:web="73d83fe1-b1d9-4c63-96e8-1376c7cbbf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B43AE2-DC70-4302-BA48-EE1A248F210E}">
  <ds:schemaRefs>
    <ds:schemaRef ds:uri="http://purl.org/dc/dcmitype/"/>
    <ds:schemaRef ds:uri="fa0e4497-3b6e-46c5-ba7a-e6493251689d"/>
    <ds:schemaRef ds:uri="http://purl.org/dc/terms/"/>
    <ds:schemaRef ds:uri="http://purl.org/dc/elements/1.1/"/>
    <ds:schemaRef ds:uri="dd93af6e-f5a9-4978-bbe0-738ec86b3625"/>
    <ds:schemaRef ds:uri="http://schemas.microsoft.com/office/infopath/2007/PartnerControls"/>
    <ds:schemaRef ds:uri="http://www.w3.org/XML/1998/namespace"/>
    <ds:schemaRef ds:uri="73d83fe1-b1d9-4c63-96e8-1376c7cbbf8c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E2DD430-7CC6-4D14-B997-EB36FBCFC6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8F772D-5499-46E7-A0E4-1224BA77C6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0e4497-3b6e-46c5-ba7a-e6493251689d"/>
    <ds:schemaRef ds:uri="73d83fe1-b1d9-4c63-96e8-1376c7cbbf8c"/>
    <ds:schemaRef ds:uri="dd93af6e-f5a9-4978-bbe0-738ec86b36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18</Words>
  <Application>Microsoft Macintosh PowerPoint</Application>
  <PresentationFormat>Custom</PresentationFormat>
  <Paragraphs>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Calibri</vt:lpstr>
      <vt:lpstr>Work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Zoo Adventure Slides</dc:title>
  <cp:lastModifiedBy>Jennifer Fuchs Madine</cp:lastModifiedBy>
  <cp:revision>10</cp:revision>
  <dcterms:created xsi:type="dcterms:W3CDTF">2006-08-16T00:00:00Z</dcterms:created>
  <dcterms:modified xsi:type="dcterms:W3CDTF">2025-08-06T15:26:49Z</dcterms:modified>
  <dc:identifier>DAGpSq9tNoY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0x010100FFB377279DA1F74EB59472887FDF0194</vt:lpwstr>
  </property>
  <property fmtid="{D5CDD505-2E9C-101B-9397-08002B2CF9AE}" pid="3" name="MediaServiceImageTags">
    <vt:lpwstr/>
  </property>
</Properties>
</file>